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idact Gothic" pitchFamily="2" charset="0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pitchFamily="2" charset="0"/>
      <p:regular r:id="rId26"/>
      <p:bold r:id="rId27"/>
    </p:embeddedFont>
    <p:embeddedFont>
      <p:font typeface="Montserrat Classic Bold" pitchFamily="2" charset="0"/>
      <p:regular r:id="rId28"/>
      <p:bold r:id="rId29"/>
    </p:embeddedFont>
    <p:embeddedFont>
      <p:font typeface="Montserrat Light" panose="020F0302020204030204" pitchFamily="34" charset="0"/>
      <p:regular r:id="rId30"/>
      <p:italic r:id="rId31"/>
    </p:embeddedFont>
    <p:embeddedFont>
      <p:font typeface="Oswald Bold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 autoAdjust="0"/>
    <p:restoredTop sz="94607" autoAdjust="0"/>
  </p:normalViewPr>
  <p:slideViewPr>
    <p:cSldViewPr>
      <p:cViewPr varScale="1">
        <p:scale>
          <a:sx n="82" d="100"/>
          <a:sy n="82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24200" y="-41148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8262" y="4391025"/>
            <a:ext cx="10151476" cy="223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sz="13138" spc="1287">
                <a:solidFill>
                  <a:srgbClr val="231F20"/>
                </a:solidFill>
                <a:latin typeface="Oswald Bold"/>
              </a:rPr>
              <a:t>MOVIEGENIE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795530"/>
            <a:ext cx="9815307" cy="5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spc="303">
                <a:solidFill>
                  <a:srgbClr val="231F20"/>
                </a:solidFill>
                <a:latin typeface="Oswald Bold"/>
              </a:rPr>
              <a:t>ВЕБ-ПРИЛОЖЕНИЕ ДЛЯ ПОИСКА ФИЛЬМОВ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MOVIE-GENIE-131A7.WEB.APP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ГРУППА 6.2.3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62867" y="99804"/>
            <a:ext cx="11962266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ЛИЧНЫЙ КАБИНЕТ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34154" y="9040215"/>
            <a:ext cx="725246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0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AA07D9-4F09-3046-2DD5-F10D2B382169}"/>
              </a:ext>
            </a:extLst>
          </p:cNvPr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E542D83D-9C5E-D03D-9D46-B28184F117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F38B1496-FB36-D170-D5A5-51277484E6D1}"/>
                  </a:ext>
                </a:extLst>
              </p:cNvPr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6F025CED-B80B-39B2-8EED-CB4CDFA8DE5B}"/>
                  </a:ext>
                </a:extLst>
              </p:cNvPr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B3834E5A-DE6C-7796-6687-B63740FAF804}"/>
                  </a:ext>
                </a:extLst>
              </p:cNvPr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67B262E1-4C61-1408-1E44-30A8B7639315}"/>
                  </a:ext>
                </a:extLst>
              </p:cNvPr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A4F3F1E-63B7-EB56-1EEB-9D5DE5500762}"/>
                </a:ext>
              </a:extLst>
            </p:cNvPr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C5BD896-0729-1525-6262-9699CD2AE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46" y="2659019"/>
            <a:ext cx="10018108" cy="63706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59"/>
              <a:ext cx="6055360" cy="3784408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АВТОРИЗАЦИЯ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06063" y="9040215"/>
            <a:ext cx="67713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1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4408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РЕГИСТРАЦИЯ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5496" y="9040215"/>
            <a:ext cx="624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2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288910" y="9040215"/>
            <a:ext cx="6372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3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AFB4A9-8321-2AAF-2F74-55B3E163D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878" y="2677521"/>
            <a:ext cx="10076717" cy="63626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C90CB3-CB3B-07E8-7F06-AE305F69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878" y="2677522"/>
            <a:ext cx="10076716" cy="63626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1312" y="1017944"/>
            <a:ext cx="8765376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ЗАКЛЮЧЕНИЕ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СОЗДАНО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РЕАЛИЗОВАНА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НА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ФУНКЦИЯ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16628" y="9040215"/>
            <a:ext cx="666571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4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010" y="2998633"/>
            <a:ext cx="9282004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38685" y="4928280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25973" y="3762792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94363" y="4928280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681650" y="3762792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49230" y="4928280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36517" y="3762792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804097" y="4928280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991385" y="3762792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КОМАНДА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2754" y="6665597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Стазаев Даниил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6027" y="7595344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Backend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28007" y="666559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Утянский Денис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71704" y="7595344"/>
            <a:ext cx="2302097" cy="63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Team leader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Frontend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17225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Зюбан Даниил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26572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Documentation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72092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Потапов Никита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81439" y="7595344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Documentation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442761" y="9040215"/>
            <a:ext cx="3295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4028" y="4509488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223" t="-2186" r="223" b="-218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234930" y="3322340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93404" y="7831828"/>
            <a:ext cx="2464800" cy="245517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223" t="-4901" r="223" b="-49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92645" y="6685117"/>
            <a:ext cx="5981844" cy="2374297"/>
            <a:chOff x="0" y="0"/>
            <a:chExt cx="204778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8786862" y="3889165"/>
            <a:ext cx="2464800" cy="245517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223" t="-5062" r="223" b="-506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683567" y="3064932"/>
            <a:ext cx="5981844" cy="2374297"/>
            <a:chOff x="0" y="0"/>
            <a:chExt cx="204778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38111" y="3529818"/>
            <a:ext cx="4769467" cy="14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Один из самых популярных и узнаваемых сайтов о кино, который предоставляет информацию о фильмах, телепередачах, сериалах, актерах, режиссерах и многое другое.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8968" y="7510739"/>
            <a:ext cx="5657260" cy="56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ru-RU" sz="1628" dirty="0">
                <a:solidFill>
                  <a:srgbClr val="100F0D"/>
                </a:solidFill>
                <a:latin typeface="Montserrat Light"/>
              </a:rPr>
              <a:t>П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опулярный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российский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онлайн-кинотеатр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и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база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данных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о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фильмах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,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сериалах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и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 </a:t>
            </a:r>
            <a:r>
              <a:rPr lang="en-US" sz="1628" dirty="0" err="1">
                <a:solidFill>
                  <a:srgbClr val="100F0D"/>
                </a:solidFill>
                <a:latin typeface="Montserrat Light"/>
              </a:rPr>
              <a:t>актерах</a:t>
            </a:r>
            <a:r>
              <a:rPr lang="en-US" sz="1628" dirty="0">
                <a:solidFill>
                  <a:srgbClr val="100F0D"/>
                </a:solidFill>
                <a:latin typeface="Montserrat Light"/>
              </a:rPr>
              <a:t>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367" y="1207516"/>
            <a:ext cx="1103653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61367" y="4016845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IDMb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64735" y="682799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Кинопоиск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6132" y="3682218"/>
            <a:ext cx="5044915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американский сайт, специализирующийся на сборе отзывов о фильмах, телевизионных шоу, видеоиграх и т.д.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55657" y="3207807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Rotten Tomatoes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432194" y="9040215"/>
            <a:ext cx="3507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ЦЕЛИ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СОЗДА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НИЕ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ПРИЛОЖЕНИЯ ДЛЯ ПОИСКА ФИЛЬМОВ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. 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АЦИЯ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ФУНКЦИ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И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СОЗДАНИЯ ПОДБОРОК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. 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АЦИЯ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ФУНКЦИ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И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ПОИСКА </a:t>
            </a:r>
            <a:r>
              <a:rPr lang="en-US" sz="2524" spc="247" dirty="0" err="1">
                <a:solidFill>
                  <a:srgbClr val="231F20"/>
                </a:solidFill>
                <a:latin typeface="DM Sans"/>
              </a:rPr>
              <a:t>И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РЕДАКТИРОВАНИЯ ПОДБОРОК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. </a:t>
            </a:r>
            <a:endParaRPr lang="en-US" sz="2524" spc="247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418019" y="9040215"/>
            <a:ext cx="3790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23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ru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Java 17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8805" y="1855580"/>
            <a:ext cx="3474003" cy="3303085"/>
            <a:chOff x="0" y="-355717"/>
            <a:chExt cx="914964" cy="869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5137" y="-35571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Spring Boot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PostgreSQL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6925" y="7543628"/>
            <a:ext cx="2435002" cy="243499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856" r="-685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030928" y="5590947"/>
            <a:ext cx="2435002" cy="24349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5333" b="-533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386939" y="5590947"/>
            <a:ext cx="2435002" cy="24349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972" b="-1697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22117" y="7543628"/>
            <a:ext cx="2435002" cy="243499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12" r="-171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103043" y="10069830"/>
            <a:ext cx="189548" cy="188595"/>
            <a:chOff x="0" y="0"/>
            <a:chExt cx="252730" cy="251460"/>
          </a:xfrm>
        </p:grpSpPr>
        <p:sp>
          <p:nvSpPr>
            <p:cNvPr id="22" name="Freeform 22"/>
            <p:cNvSpPr/>
            <p:nvPr/>
          </p:nvSpPr>
          <p:spPr>
            <a:xfrm>
              <a:off x="49530" y="46990"/>
              <a:ext cx="149860" cy="156210"/>
            </a:xfrm>
            <a:custGeom>
              <a:avLst/>
              <a:gdLst/>
              <a:ahLst/>
              <a:cxnLst/>
              <a:rect l="l" t="t" r="r" b="b"/>
              <a:pathLst>
                <a:path w="149860" h="156210">
                  <a:moveTo>
                    <a:pt x="149860" y="54610"/>
                  </a:moveTo>
                  <a:cubicBezTo>
                    <a:pt x="147320" y="10795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891588" y="10066020"/>
            <a:ext cx="403860" cy="360045"/>
            <a:chOff x="0" y="0"/>
            <a:chExt cx="538480" cy="480060"/>
          </a:xfrm>
        </p:grpSpPr>
        <p:sp>
          <p:nvSpPr>
            <p:cNvPr id="24" name="Freeform 24"/>
            <p:cNvSpPr/>
            <p:nvPr/>
          </p:nvSpPr>
          <p:spPr>
            <a:xfrm>
              <a:off x="46990" y="35560"/>
              <a:ext cx="440690" cy="400050"/>
            </a:xfrm>
            <a:custGeom>
              <a:avLst/>
              <a:gdLst/>
              <a:ahLst/>
              <a:cxnLst/>
              <a:rect l="l" t="t" r="r" b="b"/>
              <a:pathLst>
                <a:path w="440690" h="400050">
                  <a:moveTo>
                    <a:pt x="361950" y="170180"/>
                  </a:moveTo>
                  <a:cubicBezTo>
                    <a:pt x="39370" y="162560"/>
                    <a:pt x="26670" y="152400"/>
                    <a:pt x="16510" y="138430"/>
                  </a:cubicBezTo>
                  <a:cubicBezTo>
                    <a:pt x="6350" y="124460"/>
                    <a:pt x="0" y="101600"/>
                    <a:pt x="3810" y="83820"/>
                  </a:cubicBezTo>
                  <a:cubicBezTo>
                    <a:pt x="7620" y="63500"/>
                    <a:pt x="24130" y="35560"/>
                    <a:pt x="45720" y="24130"/>
                  </a:cubicBezTo>
                  <a:cubicBezTo>
                    <a:pt x="73660" y="8890"/>
                    <a:pt x="123190" y="13970"/>
                    <a:pt x="166370" y="20320"/>
                  </a:cubicBezTo>
                  <a:cubicBezTo>
                    <a:pt x="220980" y="27940"/>
                    <a:pt x="300990" y="52070"/>
                    <a:pt x="345440" y="78740"/>
                  </a:cubicBezTo>
                  <a:cubicBezTo>
                    <a:pt x="378460" y="99060"/>
                    <a:pt x="403860" y="123190"/>
                    <a:pt x="419100" y="151130"/>
                  </a:cubicBezTo>
                  <a:cubicBezTo>
                    <a:pt x="433070" y="176530"/>
                    <a:pt x="440690" y="204470"/>
                    <a:pt x="440690" y="234950"/>
                  </a:cubicBezTo>
                  <a:cubicBezTo>
                    <a:pt x="440690" y="270510"/>
                    <a:pt x="435610" y="322580"/>
                    <a:pt x="415290" y="349250"/>
                  </a:cubicBezTo>
                  <a:cubicBezTo>
                    <a:pt x="397510" y="373380"/>
                    <a:pt x="361950" y="387350"/>
                    <a:pt x="334010" y="393700"/>
                  </a:cubicBezTo>
                  <a:cubicBezTo>
                    <a:pt x="306070" y="400050"/>
                    <a:pt x="278130" y="400050"/>
                    <a:pt x="247650" y="389890"/>
                  </a:cubicBezTo>
                  <a:cubicBezTo>
                    <a:pt x="205740" y="375920"/>
                    <a:pt x="144780" y="328930"/>
                    <a:pt x="114300" y="295910"/>
                  </a:cubicBezTo>
                  <a:cubicBezTo>
                    <a:pt x="91440" y="270510"/>
                    <a:pt x="77470" y="245110"/>
                    <a:pt x="67310" y="217170"/>
                  </a:cubicBezTo>
                  <a:cubicBezTo>
                    <a:pt x="57150" y="190500"/>
                    <a:pt x="46990" y="162560"/>
                    <a:pt x="52070" y="135890"/>
                  </a:cubicBezTo>
                  <a:cubicBezTo>
                    <a:pt x="57150" y="106680"/>
                    <a:pt x="76200" y="68580"/>
                    <a:pt x="104140" y="50800"/>
                  </a:cubicBezTo>
                  <a:cubicBezTo>
                    <a:pt x="140970" y="27940"/>
                    <a:pt x="224790" y="30480"/>
                    <a:pt x="270510" y="38100"/>
                  </a:cubicBezTo>
                  <a:cubicBezTo>
                    <a:pt x="304800" y="44450"/>
                    <a:pt x="335280" y="55880"/>
                    <a:pt x="355600" y="76200"/>
                  </a:cubicBezTo>
                  <a:cubicBezTo>
                    <a:pt x="374650" y="95250"/>
                    <a:pt x="391160" y="125730"/>
                    <a:pt x="392430" y="152400"/>
                  </a:cubicBezTo>
                  <a:cubicBezTo>
                    <a:pt x="393700" y="179070"/>
                    <a:pt x="379730" y="214630"/>
                    <a:pt x="360680" y="233680"/>
                  </a:cubicBezTo>
                  <a:cubicBezTo>
                    <a:pt x="342900" y="252730"/>
                    <a:pt x="308610" y="261620"/>
                    <a:pt x="283210" y="266700"/>
                  </a:cubicBezTo>
                  <a:cubicBezTo>
                    <a:pt x="260350" y="271780"/>
                    <a:pt x="237490" y="271780"/>
                    <a:pt x="215900" y="267970"/>
                  </a:cubicBezTo>
                  <a:cubicBezTo>
                    <a:pt x="196850" y="265430"/>
                    <a:pt x="175260" y="260350"/>
                    <a:pt x="161290" y="248920"/>
                  </a:cubicBezTo>
                  <a:cubicBezTo>
                    <a:pt x="147320" y="237490"/>
                    <a:pt x="134620" y="219710"/>
                    <a:pt x="129540" y="201930"/>
                  </a:cubicBezTo>
                  <a:cubicBezTo>
                    <a:pt x="124460" y="185420"/>
                    <a:pt x="125730" y="162560"/>
                    <a:pt x="132080" y="146050"/>
                  </a:cubicBezTo>
                  <a:cubicBezTo>
                    <a:pt x="138430" y="129540"/>
                    <a:pt x="156210" y="110490"/>
                    <a:pt x="168910" y="101600"/>
                  </a:cubicBezTo>
                  <a:cubicBezTo>
                    <a:pt x="177800" y="95250"/>
                    <a:pt x="184150" y="91440"/>
                    <a:pt x="195580" y="91440"/>
                  </a:cubicBezTo>
                  <a:cubicBezTo>
                    <a:pt x="214630" y="90170"/>
                    <a:pt x="260350" y="101600"/>
                    <a:pt x="276860" y="113030"/>
                  </a:cubicBezTo>
                  <a:cubicBezTo>
                    <a:pt x="287020" y="119380"/>
                    <a:pt x="290830" y="125730"/>
                    <a:pt x="294640" y="135890"/>
                  </a:cubicBezTo>
                  <a:cubicBezTo>
                    <a:pt x="300990" y="149860"/>
                    <a:pt x="308610" y="173990"/>
                    <a:pt x="303530" y="193040"/>
                  </a:cubicBezTo>
                  <a:cubicBezTo>
                    <a:pt x="297180" y="215900"/>
                    <a:pt x="275590" y="248920"/>
                    <a:pt x="252730" y="259080"/>
                  </a:cubicBezTo>
                  <a:cubicBezTo>
                    <a:pt x="231140" y="269240"/>
                    <a:pt x="187960" y="262890"/>
                    <a:pt x="170180" y="255270"/>
                  </a:cubicBezTo>
                  <a:cubicBezTo>
                    <a:pt x="158750" y="251460"/>
                    <a:pt x="153670" y="245110"/>
                    <a:pt x="147320" y="236220"/>
                  </a:cubicBezTo>
                  <a:cubicBezTo>
                    <a:pt x="138430" y="223520"/>
                    <a:pt x="127000" y="201930"/>
                    <a:pt x="127000" y="182880"/>
                  </a:cubicBezTo>
                  <a:cubicBezTo>
                    <a:pt x="128270" y="160020"/>
                    <a:pt x="144780" y="123190"/>
                    <a:pt x="161290" y="107950"/>
                  </a:cubicBezTo>
                  <a:cubicBezTo>
                    <a:pt x="175260" y="95250"/>
                    <a:pt x="201930" y="85090"/>
                    <a:pt x="215900" y="88900"/>
                  </a:cubicBezTo>
                  <a:cubicBezTo>
                    <a:pt x="227330" y="91440"/>
                    <a:pt x="236220" y="102870"/>
                    <a:pt x="241300" y="115570"/>
                  </a:cubicBezTo>
                  <a:cubicBezTo>
                    <a:pt x="250190" y="137160"/>
                    <a:pt x="257810" y="199390"/>
                    <a:pt x="242570" y="214630"/>
                  </a:cubicBezTo>
                  <a:cubicBezTo>
                    <a:pt x="228600" y="228600"/>
                    <a:pt x="163830" y="218440"/>
                    <a:pt x="162560" y="213360"/>
                  </a:cubicBezTo>
                  <a:cubicBezTo>
                    <a:pt x="161290" y="208280"/>
                    <a:pt x="215900" y="177800"/>
                    <a:pt x="241300" y="180340"/>
                  </a:cubicBezTo>
                  <a:cubicBezTo>
                    <a:pt x="266700" y="182880"/>
                    <a:pt x="311150" y="208280"/>
                    <a:pt x="314960" y="227330"/>
                  </a:cubicBezTo>
                  <a:cubicBezTo>
                    <a:pt x="318770" y="245110"/>
                    <a:pt x="287020" y="293370"/>
                    <a:pt x="274320" y="292100"/>
                  </a:cubicBezTo>
                  <a:cubicBezTo>
                    <a:pt x="261620" y="290830"/>
                    <a:pt x="264160" y="233680"/>
                    <a:pt x="240030" y="212090"/>
                  </a:cubicBezTo>
                  <a:cubicBezTo>
                    <a:pt x="201930" y="179070"/>
                    <a:pt x="63500" y="180340"/>
                    <a:pt x="29210" y="152400"/>
                  </a:cubicBezTo>
                  <a:cubicBezTo>
                    <a:pt x="11430" y="138430"/>
                    <a:pt x="6350" y="120650"/>
                    <a:pt x="3810" y="102870"/>
                  </a:cubicBezTo>
                  <a:cubicBezTo>
                    <a:pt x="1270" y="86360"/>
                    <a:pt x="5080" y="63500"/>
                    <a:pt x="16510" y="49530"/>
                  </a:cubicBezTo>
                  <a:cubicBezTo>
                    <a:pt x="29210" y="33020"/>
                    <a:pt x="50800" y="22860"/>
                    <a:pt x="81280" y="15240"/>
                  </a:cubicBezTo>
                  <a:cubicBezTo>
                    <a:pt x="143510" y="0"/>
                    <a:pt x="326390" y="1270"/>
                    <a:pt x="381000" y="19050"/>
                  </a:cubicBezTo>
                  <a:cubicBezTo>
                    <a:pt x="403860" y="26670"/>
                    <a:pt x="415290" y="35560"/>
                    <a:pt x="425450" y="49530"/>
                  </a:cubicBezTo>
                  <a:cubicBezTo>
                    <a:pt x="435610" y="63500"/>
                    <a:pt x="440690" y="86360"/>
                    <a:pt x="438150" y="102870"/>
                  </a:cubicBezTo>
                  <a:cubicBezTo>
                    <a:pt x="435610" y="119380"/>
                    <a:pt x="425450" y="139700"/>
                    <a:pt x="412750" y="151130"/>
                  </a:cubicBezTo>
                  <a:cubicBezTo>
                    <a:pt x="400050" y="162560"/>
                    <a:pt x="361950" y="170180"/>
                    <a:pt x="361950" y="17018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8704898" y="9940290"/>
            <a:ext cx="314325" cy="236220"/>
            <a:chOff x="0" y="0"/>
            <a:chExt cx="419100" cy="314960"/>
          </a:xfrm>
        </p:grpSpPr>
        <p:sp>
          <p:nvSpPr>
            <p:cNvPr id="26" name="Freeform 26"/>
            <p:cNvSpPr/>
            <p:nvPr/>
          </p:nvSpPr>
          <p:spPr>
            <a:xfrm>
              <a:off x="46990" y="44450"/>
              <a:ext cx="332740" cy="224790"/>
            </a:xfrm>
            <a:custGeom>
              <a:avLst/>
              <a:gdLst/>
              <a:ahLst/>
              <a:cxnLst/>
              <a:rect l="l" t="t" r="r" b="b"/>
              <a:pathLst>
                <a:path w="332740" h="224790">
                  <a:moveTo>
                    <a:pt x="189230" y="196850"/>
                  </a:moveTo>
                  <a:cubicBezTo>
                    <a:pt x="135890" y="181610"/>
                    <a:pt x="137160" y="83820"/>
                    <a:pt x="143510" y="58420"/>
                  </a:cubicBezTo>
                  <a:cubicBezTo>
                    <a:pt x="146050" y="46990"/>
                    <a:pt x="148590" y="39370"/>
                    <a:pt x="156210" y="36830"/>
                  </a:cubicBezTo>
                  <a:cubicBezTo>
                    <a:pt x="167640" y="3302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1300" y="125730"/>
                    <a:pt x="234950" y="142240"/>
                  </a:cubicBezTo>
                  <a:cubicBezTo>
                    <a:pt x="228600" y="158750"/>
                    <a:pt x="213360" y="176530"/>
                    <a:pt x="199390" y="185420"/>
                  </a:cubicBezTo>
                  <a:cubicBezTo>
                    <a:pt x="187960" y="193040"/>
                    <a:pt x="177800" y="194310"/>
                    <a:pt x="162560" y="195580"/>
                  </a:cubicBezTo>
                  <a:cubicBezTo>
                    <a:pt x="137160" y="196850"/>
                    <a:pt x="82550" y="200660"/>
                    <a:pt x="63500" y="181610"/>
                  </a:cubicBezTo>
                  <a:cubicBezTo>
                    <a:pt x="43180" y="160020"/>
                    <a:pt x="36830" y="90170"/>
                    <a:pt x="50800" y="64770"/>
                  </a:cubicBezTo>
                  <a:cubicBezTo>
                    <a:pt x="62230" y="43180"/>
                    <a:pt x="97790" y="33020"/>
                    <a:pt x="123190" y="27940"/>
                  </a:cubicBezTo>
                  <a:cubicBezTo>
                    <a:pt x="148590" y="22860"/>
                    <a:pt x="182880" y="26670"/>
                    <a:pt x="203200" y="34290"/>
                  </a:cubicBezTo>
                  <a:cubicBezTo>
                    <a:pt x="217170" y="39370"/>
                    <a:pt x="227330" y="46990"/>
                    <a:pt x="236220" y="57150"/>
                  </a:cubicBezTo>
                  <a:cubicBezTo>
                    <a:pt x="245110" y="66040"/>
                    <a:pt x="252730" y="77470"/>
                    <a:pt x="255270" y="91440"/>
                  </a:cubicBezTo>
                  <a:cubicBezTo>
                    <a:pt x="259080" y="107950"/>
                    <a:pt x="255270" y="134620"/>
                    <a:pt x="248920" y="149860"/>
                  </a:cubicBezTo>
                  <a:cubicBezTo>
                    <a:pt x="243840" y="162560"/>
                    <a:pt x="234950" y="172720"/>
                    <a:pt x="223520" y="180340"/>
                  </a:cubicBezTo>
                  <a:cubicBezTo>
                    <a:pt x="209550" y="189230"/>
                    <a:pt x="186690" y="193040"/>
                    <a:pt x="166370" y="195580"/>
                  </a:cubicBezTo>
                  <a:cubicBezTo>
                    <a:pt x="146050" y="198120"/>
                    <a:pt x="119380" y="199390"/>
                    <a:pt x="101600" y="194310"/>
                  </a:cubicBezTo>
                  <a:cubicBezTo>
                    <a:pt x="87630" y="190500"/>
                    <a:pt x="76200" y="185420"/>
                    <a:pt x="66040" y="175260"/>
                  </a:cubicBezTo>
                  <a:cubicBezTo>
                    <a:pt x="53340" y="163830"/>
                    <a:pt x="40640" y="140970"/>
                    <a:pt x="38100" y="123190"/>
                  </a:cubicBezTo>
                  <a:cubicBezTo>
                    <a:pt x="35560" y="104140"/>
                    <a:pt x="44450" y="80010"/>
                    <a:pt x="53340" y="64770"/>
                  </a:cubicBezTo>
                  <a:cubicBezTo>
                    <a:pt x="60960" y="53340"/>
                    <a:pt x="71120" y="44450"/>
                    <a:pt x="82550" y="38100"/>
                  </a:cubicBezTo>
                  <a:cubicBezTo>
                    <a:pt x="93980" y="31750"/>
                    <a:pt x="106680" y="30480"/>
                    <a:pt x="121920" y="29210"/>
                  </a:cubicBezTo>
                  <a:cubicBezTo>
                    <a:pt x="143510" y="26670"/>
                    <a:pt x="175260" y="26670"/>
                    <a:pt x="200660" y="30480"/>
                  </a:cubicBezTo>
                  <a:cubicBezTo>
                    <a:pt x="226060" y="34290"/>
                    <a:pt x="256540" y="33020"/>
                    <a:pt x="275590" y="50800"/>
                  </a:cubicBezTo>
                  <a:cubicBezTo>
                    <a:pt x="300990" y="74930"/>
                    <a:pt x="332740" y="151130"/>
                    <a:pt x="321310" y="179070"/>
                  </a:cubicBezTo>
                  <a:cubicBezTo>
                    <a:pt x="312420" y="201930"/>
                    <a:pt x="276860" y="215900"/>
                    <a:pt x="245110" y="219710"/>
                  </a:cubicBezTo>
                  <a:cubicBezTo>
                    <a:pt x="200660" y="224790"/>
                    <a:pt x="107950" y="205740"/>
                    <a:pt x="76200" y="173990"/>
                  </a:cubicBezTo>
                  <a:cubicBezTo>
                    <a:pt x="50800" y="148590"/>
                    <a:pt x="40640" y="96520"/>
                    <a:pt x="48260" y="68580"/>
                  </a:cubicBezTo>
                  <a:cubicBezTo>
                    <a:pt x="54610" y="44450"/>
                    <a:pt x="81280" y="21590"/>
                    <a:pt x="104140" y="11430"/>
                  </a:cubicBezTo>
                  <a:cubicBezTo>
                    <a:pt x="129540" y="0"/>
                    <a:pt x="170180" y="2540"/>
                    <a:pt x="196850" y="6350"/>
                  </a:cubicBezTo>
                  <a:cubicBezTo>
                    <a:pt x="219710" y="8890"/>
                    <a:pt x="241300" y="16510"/>
                    <a:pt x="256540" y="26670"/>
                  </a:cubicBezTo>
                  <a:cubicBezTo>
                    <a:pt x="267970" y="35560"/>
                    <a:pt x="276860" y="48260"/>
                    <a:pt x="281940" y="60960"/>
                  </a:cubicBezTo>
                  <a:cubicBezTo>
                    <a:pt x="287020" y="73660"/>
                    <a:pt x="290830" y="88900"/>
                    <a:pt x="288290" y="102870"/>
                  </a:cubicBezTo>
                  <a:cubicBezTo>
                    <a:pt x="285750" y="120650"/>
                    <a:pt x="273050" y="146050"/>
                    <a:pt x="260350" y="158750"/>
                  </a:cubicBezTo>
                  <a:cubicBezTo>
                    <a:pt x="250190" y="170180"/>
                    <a:pt x="238760" y="175260"/>
                    <a:pt x="223520" y="180340"/>
                  </a:cubicBezTo>
                  <a:cubicBezTo>
                    <a:pt x="201930" y="186690"/>
                    <a:pt x="148590" y="194310"/>
                    <a:pt x="143510" y="187960"/>
                  </a:cubicBezTo>
                  <a:cubicBezTo>
                    <a:pt x="140970" y="185420"/>
                    <a:pt x="151130" y="175260"/>
                    <a:pt x="148590" y="173990"/>
                  </a:cubicBezTo>
                  <a:cubicBezTo>
                    <a:pt x="144780" y="170180"/>
                    <a:pt x="114300" y="194310"/>
                    <a:pt x="96520" y="195580"/>
                  </a:cubicBezTo>
                  <a:cubicBezTo>
                    <a:pt x="78740" y="196850"/>
                    <a:pt x="57150" y="190500"/>
                    <a:pt x="41910" y="180340"/>
                  </a:cubicBezTo>
                  <a:cubicBezTo>
                    <a:pt x="26670" y="170180"/>
                    <a:pt x="11430" y="153670"/>
                    <a:pt x="6350" y="135890"/>
                  </a:cubicBezTo>
                  <a:cubicBezTo>
                    <a:pt x="0" y="113030"/>
                    <a:pt x="6350" y="73660"/>
                    <a:pt x="19050" y="53340"/>
                  </a:cubicBezTo>
                  <a:cubicBezTo>
                    <a:pt x="29210" y="36830"/>
                    <a:pt x="52070" y="25400"/>
                    <a:pt x="66040" y="20320"/>
                  </a:cubicBezTo>
                  <a:cubicBezTo>
                    <a:pt x="76200" y="16510"/>
                    <a:pt x="85090" y="17780"/>
                    <a:pt x="95250" y="17780"/>
                  </a:cubicBezTo>
                  <a:cubicBezTo>
                    <a:pt x="104140" y="17780"/>
                    <a:pt x="113030" y="17780"/>
                    <a:pt x="123190" y="22860"/>
                  </a:cubicBezTo>
                  <a:cubicBezTo>
                    <a:pt x="137160" y="29210"/>
                    <a:pt x="157480" y="46990"/>
                    <a:pt x="166370" y="59690"/>
                  </a:cubicBezTo>
                  <a:cubicBezTo>
                    <a:pt x="172720" y="68580"/>
                    <a:pt x="176530" y="74930"/>
                    <a:pt x="177800" y="86360"/>
                  </a:cubicBezTo>
                  <a:cubicBezTo>
                    <a:pt x="180340" y="101600"/>
                    <a:pt x="180340" y="127000"/>
                    <a:pt x="171450" y="143510"/>
                  </a:cubicBezTo>
                  <a:cubicBezTo>
                    <a:pt x="160020" y="163830"/>
                    <a:pt x="128270" y="187960"/>
                    <a:pt x="106680" y="194310"/>
                  </a:cubicBezTo>
                  <a:cubicBezTo>
                    <a:pt x="87630" y="199390"/>
                    <a:pt x="66040" y="194310"/>
                    <a:pt x="49530" y="185420"/>
                  </a:cubicBezTo>
                  <a:cubicBezTo>
                    <a:pt x="33020" y="176530"/>
                    <a:pt x="17780" y="161290"/>
                    <a:pt x="10160" y="144780"/>
                  </a:cubicBezTo>
                  <a:cubicBezTo>
                    <a:pt x="2540" y="128270"/>
                    <a:pt x="0" y="105410"/>
                    <a:pt x="3810" y="87630"/>
                  </a:cubicBezTo>
                  <a:cubicBezTo>
                    <a:pt x="7620" y="69850"/>
                    <a:pt x="15240" y="52070"/>
                    <a:pt x="33020" y="39370"/>
                  </a:cubicBezTo>
                  <a:cubicBezTo>
                    <a:pt x="63500" y="17780"/>
                    <a:pt x="156210" y="3810"/>
                    <a:pt x="196850" y="6350"/>
                  </a:cubicBezTo>
                  <a:cubicBezTo>
                    <a:pt x="222250" y="7620"/>
                    <a:pt x="241300" y="13970"/>
                    <a:pt x="256540" y="26670"/>
                  </a:cubicBezTo>
                  <a:cubicBezTo>
                    <a:pt x="271780" y="39370"/>
                    <a:pt x="284480" y="62230"/>
                    <a:pt x="287020" y="81280"/>
                  </a:cubicBezTo>
                  <a:cubicBezTo>
                    <a:pt x="289560" y="100330"/>
                    <a:pt x="284480" y="125730"/>
                    <a:pt x="274320" y="142240"/>
                  </a:cubicBezTo>
                  <a:cubicBezTo>
                    <a:pt x="264160" y="158750"/>
                    <a:pt x="243840" y="172720"/>
                    <a:pt x="223520" y="180340"/>
                  </a:cubicBezTo>
                  <a:cubicBezTo>
                    <a:pt x="198120" y="189230"/>
                    <a:pt x="135890" y="194310"/>
                    <a:pt x="132080" y="184150"/>
                  </a:cubicBezTo>
                  <a:cubicBezTo>
                    <a:pt x="128270" y="175260"/>
                    <a:pt x="177800" y="152400"/>
                    <a:pt x="186690" y="128270"/>
                  </a:cubicBezTo>
                  <a:cubicBezTo>
                    <a:pt x="196850" y="100330"/>
                    <a:pt x="167640" y="33020"/>
                    <a:pt x="182880" y="22860"/>
                  </a:cubicBezTo>
                  <a:cubicBezTo>
                    <a:pt x="195580" y="13970"/>
                    <a:pt x="254000" y="38100"/>
                    <a:pt x="255270" y="49530"/>
                  </a:cubicBezTo>
                  <a:cubicBezTo>
                    <a:pt x="256540" y="60960"/>
                    <a:pt x="196850" y="68580"/>
                    <a:pt x="185420" y="90170"/>
                  </a:cubicBezTo>
                  <a:cubicBezTo>
                    <a:pt x="172720" y="116840"/>
                    <a:pt x="214630" y="187960"/>
                    <a:pt x="198120" y="204470"/>
                  </a:cubicBezTo>
                  <a:cubicBezTo>
                    <a:pt x="182880" y="219710"/>
                    <a:pt x="125730" y="201930"/>
                    <a:pt x="101600" y="194310"/>
                  </a:cubicBezTo>
                  <a:cubicBezTo>
                    <a:pt x="86360" y="189230"/>
                    <a:pt x="76200" y="185420"/>
                    <a:pt x="66040" y="175260"/>
                  </a:cubicBezTo>
                  <a:cubicBezTo>
                    <a:pt x="53340" y="163830"/>
                    <a:pt x="40640" y="139700"/>
                    <a:pt x="38100" y="123190"/>
                  </a:cubicBezTo>
                  <a:cubicBezTo>
                    <a:pt x="35560" y="109220"/>
                    <a:pt x="38100" y="95250"/>
                    <a:pt x="43180" y="82550"/>
                  </a:cubicBezTo>
                  <a:cubicBezTo>
                    <a:pt x="48260" y="69850"/>
                    <a:pt x="55880" y="58420"/>
                    <a:pt x="66040" y="49530"/>
                  </a:cubicBezTo>
                  <a:cubicBezTo>
                    <a:pt x="76200" y="40640"/>
                    <a:pt x="85090" y="34290"/>
                    <a:pt x="101600" y="31750"/>
                  </a:cubicBezTo>
                  <a:cubicBezTo>
                    <a:pt x="129540" y="26670"/>
                    <a:pt x="194310" y="25400"/>
                    <a:pt x="220980" y="43180"/>
                  </a:cubicBezTo>
                  <a:cubicBezTo>
                    <a:pt x="242570" y="57150"/>
                    <a:pt x="255270" y="90170"/>
                    <a:pt x="257810" y="110490"/>
                  </a:cubicBezTo>
                  <a:cubicBezTo>
                    <a:pt x="260350" y="124460"/>
                    <a:pt x="256540" y="137160"/>
                    <a:pt x="248920" y="149860"/>
                  </a:cubicBezTo>
                  <a:cubicBezTo>
                    <a:pt x="240030" y="163830"/>
                    <a:pt x="220980" y="181610"/>
                    <a:pt x="205740" y="189230"/>
                  </a:cubicBezTo>
                  <a:cubicBezTo>
                    <a:pt x="193040" y="195580"/>
                    <a:pt x="175260" y="203200"/>
                    <a:pt x="166370" y="195580"/>
                  </a:cubicBezTo>
                  <a:cubicBezTo>
                    <a:pt x="147320" y="180340"/>
                    <a:pt x="138430" y="50800"/>
                    <a:pt x="156210" y="36830"/>
                  </a:cubicBezTo>
                  <a:cubicBezTo>
                    <a:pt x="166370" y="2921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2570" y="125730"/>
                    <a:pt x="234950" y="142240"/>
                  </a:cubicBezTo>
                  <a:cubicBezTo>
                    <a:pt x="227330" y="161290"/>
                    <a:pt x="204470" y="185420"/>
                    <a:pt x="181610" y="193040"/>
                  </a:cubicBezTo>
                  <a:cubicBezTo>
                    <a:pt x="156210" y="201930"/>
                    <a:pt x="106680" y="196850"/>
                    <a:pt x="85090" y="179070"/>
                  </a:cubicBezTo>
                  <a:cubicBezTo>
                    <a:pt x="63500" y="161290"/>
                    <a:pt x="44450" y="111760"/>
                    <a:pt x="53340" y="88900"/>
                  </a:cubicBezTo>
                  <a:cubicBezTo>
                    <a:pt x="63500" y="64770"/>
                    <a:pt x="124460" y="45720"/>
                    <a:pt x="153670" y="40640"/>
                  </a:cubicBezTo>
                  <a:cubicBezTo>
                    <a:pt x="173990" y="36830"/>
                    <a:pt x="194310" y="39370"/>
                    <a:pt x="209550" y="44450"/>
                  </a:cubicBezTo>
                  <a:cubicBezTo>
                    <a:pt x="222250" y="48260"/>
                    <a:pt x="232410" y="54610"/>
                    <a:pt x="241300" y="62230"/>
                  </a:cubicBezTo>
                  <a:cubicBezTo>
                    <a:pt x="250190" y="69850"/>
                    <a:pt x="259080" y="80010"/>
                    <a:pt x="262890" y="92710"/>
                  </a:cubicBezTo>
                  <a:cubicBezTo>
                    <a:pt x="267970" y="107950"/>
                    <a:pt x="266700" y="132080"/>
                    <a:pt x="261620" y="147320"/>
                  </a:cubicBezTo>
                  <a:cubicBezTo>
                    <a:pt x="257810" y="160020"/>
                    <a:pt x="251460" y="170180"/>
                    <a:pt x="241300" y="177800"/>
                  </a:cubicBezTo>
                  <a:cubicBezTo>
                    <a:pt x="228600" y="187960"/>
                    <a:pt x="189230" y="196850"/>
                    <a:pt x="189230" y="19685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645843" y="9949815"/>
            <a:ext cx="762000" cy="412432"/>
            <a:chOff x="0" y="0"/>
            <a:chExt cx="1016000" cy="549910"/>
          </a:xfrm>
        </p:grpSpPr>
        <p:sp>
          <p:nvSpPr>
            <p:cNvPr id="28" name="Freeform 28"/>
            <p:cNvSpPr/>
            <p:nvPr/>
          </p:nvSpPr>
          <p:spPr>
            <a:xfrm>
              <a:off x="45720" y="39370"/>
              <a:ext cx="924560" cy="464820"/>
            </a:xfrm>
            <a:custGeom>
              <a:avLst/>
              <a:gdLst/>
              <a:ahLst/>
              <a:cxnLst/>
              <a:rect l="l" t="t" r="r" b="b"/>
              <a:pathLst>
                <a:path w="924560" h="464820">
                  <a:moveTo>
                    <a:pt x="76200" y="63500"/>
                  </a:moveTo>
                  <a:cubicBezTo>
                    <a:pt x="497840" y="36830"/>
                    <a:pt x="518160" y="52070"/>
                    <a:pt x="530860" y="69850"/>
                  </a:cubicBezTo>
                  <a:cubicBezTo>
                    <a:pt x="542290" y="86360"/>
                    <a:pt x="547370" y="109220"/>
                    <a:pt x="542290" y="128270"/>
                  </a:cubicBezTo>
                  <a:cubicBezTo>
                    <a:pt x="537210" y="149860"/>
                    <a:pt x="508000" y="181610"/>
                    <a:pt x="494030" y="190500"/>
                  </a:cubicBezTo>
                  <a:cubicBezTo>
                    <a:pt x="486410" y="195580"/>
                    <a:pt x="482600" y="195580"/>
                    <a:pt x="473710" y="195580"/>
                  </a:cubicBezTo>
                  <a:cubicBezTo>
                    <a:pt x="455930" y="194310"/>
                    <a:pt x="425450" y="168910"/>
                    <a:pt x="398780" y="166370"/>
                  </a:cubicBezTo>
                  <a:cubicBezTo>
                    <a:pt x="369570" y="163830"/>
                    <a:pt x="325120" y="196850"/>
                    <a:pt x="306070" y="182880"/>
                  </a:cubicBezTo>
                  <a:cubicBezTo>
                    <a:pt x="283210" y="165100"/>
                    <a:pt x="274320" y="63500"/>
                    <a:pt x="292100" y="36830"/>
                  </a:cubicBezTo>
                  <a:cubicBezTo>
                    <a:pt x="306070" y="16510"/>
                    <a:pt x="346710" y="13970"/>
                    <a:pt x="372110" y="12700"/>
                  </a:cubicBezTo>
                  <a:cubicBezTo>
                    <a:pt x="393700" y="11430"/>
                    <a:pt x="416560" y="13970"/>
                    <a:pt x="433070" y="24130"/>
                  </a:cubicBezTo>
                  <a:cubicBezTo>
                    <a:pt x="449580" y="34290"/>
                    <a:pt x="464820" y="54610"/>
                    <a:pt x="469900" y="73660"/>
                  </a:cubicBezTo>
                  <a:cubicBezTo>
                    <a:pt x="474980" y="92710"/>
                    <a:pt x="476250" y="118110"/>
                    <a:pt x="466090" y="135890"/>
                  </a:cubicBezTo>
                  <a:cubicBezTo>
                    <a:pt x="454660" y="156210"/>
                    <a:pt x="430530" y="171450"/>
                    <a:pt x="401320" y="184150"/>
                  </a:cubicBezTo>
                  <a:cubicBezTo>
                    <a:pt x="353060" y="203200"/>
                    <a:pt x="241300" y="222250"/>
                    <a:pt x="195580" y="213360"/>
                  </a:cubicBezTo>
                  <a:cubicBezTo>
                    <a:pt x="170180" y="208280"/>
                    <a:pt x="153670" y="198120"/>
                    <a:pt x="140970" y="182880"/>
                  </a:cubicBezTo>
                  <a:cubicBezTo>
                    <a:pt x="128270" y="167640"/>
                    <a:pt x="120650" y="143510"/>
                    <a:pt x="120650" y="124460"/>
                  </a:cubicBezTo>
                  <a:cubicBezTo>
                    <a:pt x="120650" y="105410"/>
                    <a:pt x="130810" y="81280"/>
                    <a:pt x="143510" y="67310"/>
                  </a:cubicBezTo>
                  <a:cubicBezTo>
                    <a:pt x="156210" y="53340"/>
                    <a:pt x="175260" y="43180"/>
                    <a:pt x="199390" y="39370"/>
                  </a:cubicBezTo>
                  <a:cubicBezTo>
                    <a:pt x="241300" y="33020"/>
                    <a:pt x="309880" y="50800"/>
                    <a:pt x="378460" y="67310"/>
                  </a:cubicBezTo>
                  <a:cubicBezTo>
                    <a:pt x="473710" y="90170"/>
                    <a:pt x="664210" y="127000"/>
                    <a:pt x="712470" y="173990"/>
                  </a:cubicBezTo>
                  <a:cubicBezTo>
                    <a:pt x="735330" y="196850"/>
                    <a:pt x="737870" y="228600"/>
                    <a:pt x="737870" y="248920"/>
                  </a:cubicBezTo>
                  <a:cubicBezTo>
                    <a:pt x="737870" y="264160"/>
                    <a:pt x="730250" y="276860"/>
                    <a:pt x="722630" y="287020"/>
                  </a:cubicBezTo>
                  <a:cubicBezTo>
                    <a:pt x="715010" y="298450"/>
                    <a:pt x="708660" y="307340"/>
                    <a:pt x="690880" y="313690"/>
                  </a:cubicBezTo>
                  <a:cubicBezTo>
                    <a:pt x="641350" y="330200"/>
                    <a:pt x="426720" y="318770"/>
                    <a:pt x="375920" y="302260"/>
                  </a:cubicBezTo>
                  <a:cubicBezTo>
                    <a:pt x="356870" y="295910"/>
                    <a:pt x="350520" y="290830"/>
                    <a:pt x="341630" y="279400"/>
                  </a:cubicBezTo>
                  <a:cubicBezTo>
                    <a:pt x="330200" y="265430"/>
                    <a:pt x="318770" y="241300"/>
                    <a:pt x="318770" y="222250"/>
                  </a:cubicBezTo>
                  <a:cubicBezTo>
                    <a:pt x="318770" y="203200"/>
                    <a:pt x="326390" y="179070"/>
                    <a:pt x="339090" y="165100"/>
                  </a:cubicBezTo>
                  <a:cubicBezTo>
                    <a:pt x="351790" y="149860"/>
                    <a:pt x="365760" y="139700"/>
                    <a:pt x="393700" y="134620"/>
                  </a:cubicBezTo>
                  <a:cubicBezTo>
                    <a:pt x="466090" y="120650"/>
                    <a:pt x="739140" y="167640"/>
                    <a:pt x="802640" y="184150"/>
                  </a:cubicBezTo>
                  <a:cubicBezTo>
                    <a:pt x="822960" y="189230"/>
                    <a:pt x="830580" y="191770"/>
                    <a:pt x="840740" y="199390"/>
                  </a:cubicBezTo>
                  <a:cubicBezTo>
                    <a:pt x="850900" y="207010"/>
                    <a:pt x="861060" y="215900"/>
                    <a:pt x="866140" y="229870"/>
                  </a:cubicBezTo>
                  <a:cubicBezTo>
                    <a:pt x="872490" y="24892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7880" y="349250"/>
                    <a:pt x="798830" y="351790"/>
                  </a:cubicBezTo>
                  <a:cubicBezTo>
                    <a:pt x="749300" y="356870"/>
                    <a:pt x="612140" y="327660"/>
                    <a:pt x="527050" y="325120"/>
                  </a:cubicBezTo>
                  <a:cubicBezTo>
                    <a:pt x="450850" y="322580"/>
                    <a:pt x="356870" y="342900"/>
                    <a:pt x="309880" y="332740"/>
                  </a:cubicBezTo>
                  <a:cubicBezTo>
                    <a:pt x="285750" y="32766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80670" y="172720"/>
                    <a:pt x="304800" y="167640"/>
                  </a:cubicBezTo>
                  <a:cubicBezTo>
                    <a:pt x="353060" y="156210"/>
                    <a:pt x="455930" y="181610"/>
                    <a:pt x="533400" y="181610"/>
                  </a:cubicBezTo>
                  <a:cubicBezTo>
                    <a:pt x="613410" y="181610"/>
                    <a:pt x="730250" y="153670"/>
                    <a:pt x="778510" y="167640"/>
                  </a:cubicBezTo>
                  <a:cubicBezTo>
                    <a:pt x="802640" y="173990"/>
                    <a:pt x="816610" y="186690"/>
                    <a:pt x="826770" y="201930"/>
                  </a:cubicBezTo>
                  <a:cubicBezTo>
                    <a:pt x="836930" y="217170"/>
                    <a:pt x="840740" y="241300"/>
                    <a:pt x="839470" y="257810"/>
                  </a:cubicBezTo>
                  <a:cubicBezTo>
                    <a:pt x="838200" y="271780"/>
                    <a:pt x="834390" y="284480"/>
                    <a:pt x="825500" y="294640"/>
                  </a:cubicBezTo>
                  <a:cubicBezTo>
                    <a:pt x="815340" y="307340"/>
                    <a:pt x="800100" y="320040"/>
                    <a:pt x="775970" y="327660"/>
                  </a:cubicBezTo>
                  <a:cubicBezTo>
                    <a:pt x="731520" y="342900"/>
                    <a:pt x="641350" y="334010"/>
                    <a:pt x="568960" y="344170"/>
                  </a:cubicBezTo>
                  <a:cubicBezTo>
                    <a:pt x="488950" y="355600"/>
                    <a:pt x="365760" y="397510"/>
                    <a:pt x="318770" y="398780"/>
                  </a:cubicBezTo>
                  <a:cubicBezTo>
                    <a:pt x="300990" y="398780"/>
                    <a:pt x="292100" y="397510"/>
                    <a:pt x="280670" y="392430"/>
                  </a:cubicBezTo>
                  <a:cubicBezTo>
                    <a:pt x="269240" y="387350"/>
                    <a:pt x="256540" y="379730"/>
                    <a:pt x="248920" y="368300"/>
                  </a:cubicBezTo>
                  <a:cubicBezTo>
                    <a:pt x="238760" y="354330"/>
                    <a:pt x="229870" y="330200"/>
                    <a:pt x="231140" y="312420"/>
                  </a:cubicBezTo>
                  <a:cubicBezTo>
                    <a:pt x="232410" y="294640"/>
                    <a:pt x="243840" y="271780"/>
                    <a:pt x="255270" y="259080"/>
                  </a:cubicBezTo>
                  <a:cubicBezTo>
                    <a:pt x="264160" y="248920"/>
                    <a:pt x="270510" y="242570"/>
                    <a:pt x="289560" y="238760"/>
                  </a:cubicBezTo>
                  <a:cubicBezTo>
                    <a:pt x="360680" y="223520"/>
                    <a:pt x="734060" y="261620"/>
                    <a:pt x="816610" y="300990"/>
                  </a:cubicBezTo>
                  <a:cubicBezTo>
                    <a:pt x="847090" y="316230"/>
                    <a:pt x="863600" y="332740"/>
                    <a:pt x="869950" y="353060"/>
                  </a:cubicBezTo>
                  <a:cubicBezTo>
                    <a:pt x="876300" y="374650"/>
                    <a:pt x="871220" y="408940"/>
                    <a:pt x="857250" y="426720"/>
                  </a:cubicBezTo>
                  <a:cubicBezTo>
                    <a:pt x="843280" y="444500"/>
                    <a:pt x="817880" y="455930"/>
                    <a:pt x="788670" y="458470"/>
                  </a:cubicBezTo>
                  <a:cubicBezTo>
                    <a:pt x="741680" y="462280"/>
                    <a:pt x="661670" y="416560"/>
                    <a:pt x="596900" y="403860"/>
                  </a:cubicBezTo>
                  <a:cubicBezTo>
                    <a:pt x="532130" y="391160"/>
                    <a:pt x="434340" y="396240"/>
                    <a:pt x="398780" y="379730"/>
                  </a:cubicBezTo>
                  <a:cubicBezTo>
                    <a:pt x="383540" y="372110"/>
                    <a:pt x="375920" y="364490"/>
                    <a:pt x="369570" y="353060"/>
                  </a:cubicBezTo>
                  <a:cubicBezTo>
                    <a:pt x="360680" y="339090"/>
                    <a:pt x="354330" y="313690"/>
                    <a:pt x="356870" y="295910"/>
                  </a:cubicBezTo>
                  <a:cubicBezTo>
                    <a:pt x="359410" y="278130"/>
                    <a:pt x="370840" y="256540"/>
                    <a:pt x="384810" y="245110"/>
                  </a:cubicBezTo>
                  <a:cubicBezTo>
                    <a:pt x="398780" y="233680"/>
                    <a:pt x="412750" y="228600"/>
                    <a:pt x="439420" y="226060"/>
                  </a:cubicBezTo>
                  <a:cubicBezTo>
                    <a:pt x="514350" y="219710"/>
                    <a:pt x="800100" y="269240"/>
                    <a:pt x="867410" y="300990"/>
                  </a:cubicBezTo>
                  <a:cubicBezTo>
                    <a:pt x="891540" y="312420"/>
                    <a:pt x="902970" y="321310"/>
                    <a:pt x="911860" y="337820"/>
                  </a:cubicBezTo>
                  <a:cubicBezTo>
                    <a:pt x="920750" y="356870"/>
                    <a:pt x="923290" y="393700"/>
                    <a:pt x="914400" y="414020"/>
                  </a:cubicBezTo>
                  <a:cubicBezTo>
                    <a:pt x="906780" y="431800"/>
                    <a:pt x="886460" y="447040"/>
                    <a:pt x="871220" y="454660"/>
                  </a:cubicBezTo>
                  <a:cubicBezTo>
                    <a:pt x="858520" y="461010"/>
                    <a:pt x="852170" y="461010"/>
                    <a:pt x="833120" y="459740"/>
                  </a:cubicBezTo>
                  <a:cubicBezTo>
                    <a:pt x="767080" y="454660"/>
                    <a:pt x="487680" y="372110"/>
                    <a:pt x="407670" y="332740"/>
                  </a:cubicBezTo>
                  <a:cubicBezTo>
                    <a:pt x="373380" y="314960"/>
                    <a:pt x="354330" y="300990"/>
                    <a:pt x="339090" y="281940"/>
                  </a:cubicBezTo>
                  <a:cubicBezTo>
                    <a:pt x="326390" y="265430"/>
                    <a:pt x="318770" y="246380"/>
                    <a:pt x="318770" y="228600"/>
                  </a:cubicBezTo>
                  <a:cubicBezTo>
                    <a:pt x="318770" y="210820"/>
                    <a:pt x="326390" y="187960"/>
                    <a:pt x="339090" y="173990"/>
                  </a:cubicBezTo>
                  <a:cubicBezTo>
                    <a:pt x="354330" y="158750"/>
                    <a:pt x="388620" y="144780"/>
                    <a:pt x="410210" y="147320"/>
                  </a:cubicBezTo>
                  <a:cubicBezTo>
                    <a:pt x="430530" y="148590"/>
                    <a:pt x="454660" y="163830"/>
                    <a:pt x="466090" y="180340"/>
                  </a:cubicBezTo>
                  <a:cubicBezTo>
                    <a:pt x="478790" y="198120"/>
                    <a:pt x="485140" y="233680"/>
                    <a:pt x="477520" y="255270"/>
                  </a:cubicBezTo>
                  <a:cubicBezTo>
                    <a:pt x="469900" y="276860"/>
                    <a:pt x="440690" y="300990"/>
                    <a:pt x="420370" y="307340"/>
                  </a:cubicBezTo>
                  <a:cubicBezTo>
                    <a:pt x="403860" y="313690"/>
                    <a:pt x="383540" y="311150"/>
                    <a:pt x="368300" y="303530"/>
                  </a:cubicBezTo>
                  <a:cubicBezTo>
                    <a:pt x="349250" y="293370"/>
                    <a:pt x="326390" y="264160"/>
                    <a:pt x="320040" y="243840"/>
                  </a:cubicBezTo>
                  <a:cubicBezTo>
                    <a:pt x="314960" y="227330"/>
                    <a:pt x="318770" y="208280"/>
                    <a:pt x="326390" y="193040"/>
                  </a:cubicBezTo>
                  <a:cubicBezTo>
                    <a:pt x="334010" y="177800"/>
                    <a:pt x="347980" y="162560"/>
                    <a:pt x="363220" y="154940"/>
                  </a:cubicBezTo>
                  <a:cubicBezTo>
                    <a:pt x="378460" y="147320"/>
                    <a:pt x="398780" y="146050"/>
                    <a:pt x="415290" y="148590"/>
                  </a:cubicBezTo>
                  <a:cubicBezTo>
                    <a:pt x="431800" y="151130"/>
                    <a:pt x="449580" y="158750"/>
                    <a:pt x="459740" y="172720"/>
                  </a:cubicBezTo>
                  <a:cubicBezTo>
                    <a:pt x="472440" y="189230"/>
                    <a:pt x="485140" y="224790"/>
                    <a:pt x="480060" y="246380"/>
                  </a:cubicBezTo>
                  <a:cubicBezTo>
                    <a:pt x="474980" y="267970"/>
                    <a:pt x="449580" y="295910"/>
                    <a:pt x="429260" y="304800"/>
                  </a:cubicBezTo>
                  <a:cubicBezTo>
                    <a:pt x="412750" y="312420"/>
                    <a:pt x="387350" y="309880"/>
                    <a:pt x="372110" y="304800"/>
                  </a:cubicBezTo>
                  <a:cubicBezTo>
                    <a:pt x="359410" y="300990"/>
                    <a:pt x="347980" y="293370"/>
                    <a:pt x="339090" y="281940"/>
                  </a:cubicBezTo>
                  <a:cubicBezTo>
                    <a:pt x="328930" y="269240"/>
                    <a:pt x="320040" y="245110"/>
                    <a:pt x="318770" y="228600"/>
                  </a:cubicBezTo>
                  <a:cubicBezTo>
                    <a:pt x="317500" y="214630"/>
                    <a:pt x="321310" y="201930"/>
                    <a:pt x="327660" y="190500"/>
                  </a:cubicBezTo>
                  <a:cubicBezTo>
                    <a:pt x="336550" y="176530"/>
                    <a:pt x="355600" y="158750"/>
                    <a:pt x="370840" y="152400"/>
                  </a:cubicBezTo>
                  <a:cubicBezTo>
                    <a:pt x="383540" y="147320"/>
                    <a:pt x="397510" y="144780"/>
                    <a:pt x="410210" y="147320"/>
                  </a:cubicBezTo>
                  <a:cubicBezTo>
                    <a:pt x="426720" y="151130"/>
                    <a:pt x="433070" y="167640"/>
                    <a:pt x="458470" y="180340"/>
                  </a:cubicBezTo>
                  <a:cubicBezTo>
                    <a:pt x="528320" y="214630"/>
                    <a:pt x="824230" y="266700"/>
                    <a:pt x="885190" y="309880"/>
                  </a:cubicBezTo>
                  <a:cubicBezTo>
                    <a:pt x="906780" y="325120"/>
                    <a:pt x="914400" y="339090"/>
                    <a:pt x="919480" y="356870"/>
                  </a:cubicBezTo>
                  <a:cubicBezTo>
                    <a:pt x="924560" y="374650"/>
                    <a:pt x="922020" y="397510"/>
                    <a:pt x="914400" y="414020"/>
                  </a:cubicBezTo>
                  <a:cubicBezTo>
                    <a:pt x="906780" y="430530"/>
                    <a:pt x="886460" y="447040"/>
                    <a:pt x="871220" y="454660"/>
                  </a:cubicBezTo>
                  <a:cubicBezTo>
                    <a:pt x="858520" y="461010"/>
                    <a:pt x="852170" y="459740"/>
                    <a:pt x="833120" y="459740"/>
                  </a:cubicBezTo>
                  <a:cubicBezTo>
                    <a:pt x="767080" y="458470"/>
                    <a:pt x="463550" y="416560"/>
                    <a:pt x="398780" y="379730"/>
                  </a:cubicBezTo>
                  <a:cubicBezTo>
                    <a:pt x="375920" y="365760"/>
                    <a:pt x="367030" y="353060"/>
                    <a:pt x="360680" y="335280"/>
                  </a:cubicBezTo>
                  <a:cubicBezTo>
                    <a:pt x="354330" y="318770"/>
                    <a:pt x="355600" y="293370"/>
                    <a:pt x="361950" y="276860"/>
                  </a:cubicBezTo>
                  <a:cubicBezTo>
                    <a:pt x="368300" y="260350"/>
                    <a:pt x="383540" y="243840"/>
                    <a:pt x="401320" y="234950"/>
                  </a:cubicBezTo>
                  <a:cubicBezTo>
                    <a:pt x="421640" y="224790"/>
                    <a:pt x="449580" y="226060"/>
                    <a:pt x="482600" y="227330"/>
                  </a:cubicBezTo>
                  <a:cubicBezTo>
                    <a:pt x="537210" y="228600"/>
                    <a:pt x="633730" y="245110"/>
                    <a:pt x="697230" y="260350"/>
                  </a:cubicBezTo>
                  <a:cubicBezTo>
                    <a:pt x="749300" y="273050"/>
                    <a:pt x="806450" y="292100"/>
                    <a:pt x="834390" y="308610"/>
                  </a:cubicBezTo>
                  <a:cubicBezTo>
                    <a:pt x="848360" y="317500"/>
                    <a:pt x="855980" y="325120"/>
                    <a:pt x="862330" y="335280"/>
                  </a:cubicBezTo>
                  <a:cubicBezTo>
                    <a:pt x="868680" y="345440"/>
                    <a:pt x="875030" y="358140"/>
                    <a:pt x="873760" y="372110"/>
                  </a:cubicBezTo>
                  <a:cubicBezTo>
                    <a:pt x="872490" y="391160"/>
                    <a:pt x="859790" y="426720"/>
                    <a:pt x="843280" y="440690"/>
                  </a:cubicBezTo>
                  <a:cubicBezTo>
                    <a:pt x="828040" y="453390"/>
                    <a:pt x="814070" y="455930"/>
                    <a:pt x="783590" y="458470"/>
                  </a:cubicBezTo>
                  <a:cubicBezTo>
                    <a:pt x="698500" y="464820"/>
                    <a:pt x="354330" y="427990"/>
                    <a:pt x="280670" y="392430"/>
                  </a:cubicBezTo>
                  <a:cubicBezTo>
                    <a:pt x="255270" y="379730"/>
                    <a:pt x="246380" y="367030"/>
                    <a:pt x="238760" y="350520"/>
                  </a:cubicBezTo>
                  <a:cubicBezTo>
                    <a:pt x="231140" y="334010"/>
                    <a:pt x="229870" y="309880"/>
                    <a:pt x="234950" y="292100"/>
                  </a:cubicBezTo>
                  <a:cubicBezTo>
                    <a:pt x="240030" y="274320"/>
                    <a:pt x="254000" y="257810"/>
                    <a:pt x="270510" y="246380"/>
                  </a:cubicBezTo>
                  <a:cubicBezTo>
                    <a:pt x="292100" y="231140"/>
                    <a:pt x="322580" y="226060"/>
                    <a:pt x="360680" y="217170"/>
                  </a:cubicBezTo>
                  <a:cubicBezTo>
                    <a:pt x="424180" y="201930"/>
                    <a:pt x="544830" y="179070"/>
                    <a:pt x="618490" y="171450"/>
                  </a:cubicBezTo>
                  <a:cubicBezTo>
                    <a:pt x="671830" y="165100"/>
                    <a:pt x="723900" y="158750"/>
                    <a:pt x="759460" y="165100"/>
                  </a:cubicBezTo>
                  <a:cubicBezTo>
                    <a:pt x="782320" y="168910"/>
                    <a:pt x="801370" y="172720"/>
                    <a:pt x="814070" y="186690"/>
                  </a:cubicBezTo>
                  <a:cubicBezTo>
                    <a:pt x="829310" y="201930"/>
                    <a:pt x="839470" y="237490"/>
                    <a:pt x="839470" y="257810"/>
                  </a:cubicBezTo>
                  <a:cubicBezTo>
                    <a:pt x="839470" y="271780"/>
                    <a:pt x="833120" y="284480"/>
                    <a:pt x="825500" y="294640"/>
                  </a:cubicBezTo>
                  <a:cubicBezTo>
                    <a:pt x="817880" y="304800"/>
                    <a:pt x="808990" y="313690"/>
                    <a:pt x="795020" y="321310"/>
                  </a:cubicBezTo>
                  <a:cubicBezTo>
                    <a:pt x="773430" y="331470"/>
                    <a:pt x="746760" y="336550"/>
                    <a:pt x="706120" y="340360"/>
                  </a:cubicBezTo>
                  <a:cubicBezTo>
                    <a:pt x="621030" y="347980"/>
                    <a:pt x="379730" y="349250"/>
                    <a:pt x="309880" y="332740"/>
                  </a:cubicBezTo>
                  <a:cubicBezTo>
                    <a:pt x="283210" y="32639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78130" y="173990"/>
                    <a:pt x="304800" y="167640"/>
                  </a:cubicBezTo>
                  <a:cubicBezTo>
                    <a:pt x="370840" y="149860"/>
                    <a:pt x="586740" y="161290"/>
                    <a:pt x="681990" y="168910"/>
                  </a:cubicBezTo>
                  <a:cubicBezTo>
                    <a:pt x="740410" y="172720"/>
                    <a:pt x="791210" y="173990"/>
                    <a:pt x="822960" y="189230"/>
                  </a:cubicBezTo>
                  <a:cubicBezTo>
                    <a:pt x="843280" y="199390"/>
                    <a:pt x="858520" y="212090"/>
                    <a:pt x="866140" y="229870"/>
                  </a:cubicBezTo>
                  <a:cubicBezTo>
                    <a:pt x="875030" y="25019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9150" y="349250"/>
                    <a:pt x="798830" y="351790"/>
                  </a:cubicBezTo>
                  <a:cubicBezTo>
                    <a:pt x="734060" y="358140"/>
                    <a:pt x="436880" y="325120"/>
                    <a:pt x="375920" y="302260"/>
                  </a:cubicBezTo>
                  <a:cubicBezTo>
                    <a:pt x="356870" y="294640"/>
                    <a:pt x="350520" y="290830"/>
                    <a:pt x="341630" y="279400"/>
                  </a:cubicBezTo>
                  <a:cubicBezTo>
                    <a:pt x="330200" y="265430"/>
                    <a:pt x="320040" y="240030"/>
                    <a:pt x="318770" y="222250"/>
                  </a:cubicBezTo>
                  <a:cubicBezTo>
                    <a:pt x="317500" y="208280"/>
                    <a:pt x="320040" y="194310"/>
                    <a:pt x="327660" y="181610"/>
                  </a:cubicBezTo>
                  <a:cubicBezTo>
                    <a:pt x="336550" y="166370"/>
                    <a:pt x="350520" y="149860"/>
                    <a:pt x="373380" y="140970"/>
                  </a:cubicBezTo>
                  <a:cubicBezTo>
                    <a:pt x="415290" y="124460"/>
                    <a:pt x="523240" y="133350"/>
                    <a:pt x="579120" y="137160"/>
                  </a:cubicBezTo>
                  <a:cubicBezTo>
                    <a:pt x="617220" y="139700"/>
                    <a:pt x="651510" y="144780"/>
                    <a:pt x="675640" y="153670"/>
                  </a:cubicBezTo>
                  <a:cubicBezTo>
                    <a:pt x="690880" y="158750"/>
                    <a:pt x="702310" y="165100"/>
                    <a:pt x="712470" y="173990"/>
                  </a:cubicBezTo>
                  <a:cubicBezTo>
                    <a:pt x="722630" y="182880"/>
                    <a:pt x="730250" y="194310"/>
                    <a:pt x="734060" y="208280"/>
                  </a:cubicBezTo>
                  <a:cubicBezTo>
                    <a:pt x="739140" y="224790"/>
                    <a:pt x="740410" y="251460"/>
                    <a:pt x="732790" y="269240"/>
                  </a:cubicBezTo>
                  <a:cubicBezTo>
                    <a:pt x="725170" y="287020"/>
                    <a:pt x="707390" y="304800"/>
                    <a:pt x="690880" y="313690"/>
                  </a:cubicBezTo>
                  <a:cubicBezTo>
                    <a:pt x="673100" y="322580"/>
                    <a:pt x="657860" y="321310"/>
                    <a:pt x="629920" y="318770"/>
                  </a:cubicBezTo>
                  <a:cubicBezTo>
                    <a:pt x="568960" y="312420"/>
                    <a:pt x="417830" y="254000"/>
                    <a:pt x="337820" y="236220"/>
                  </a:cubicBezTo>
                  <a:cubicBezTo>
                    <a:pt x="281940" y="223520"/>
                    <a:pt x="232410" y="228600"/>
                    <a:pt x="195580" y="213360"/>
                  </a:cubicBezTo>
                  <a:cubicBezTo>
                    <a:pt x="167640" y="201930"/>
                    <a:pt x="140970" y="185420"/>
                    <a:pt x="129540" y="165100"/>
                  </a:cubicBezTo>
                  <a:cubicBezTo>
                    <a:pt x="119380" y="147320"/>
                    <a:pt x="118110" y="123190"/>
                    <a:pt x="123190" y="104140"/>
                  </a:cubicBezTo>
                  <a:cubicBezTo>
                    <a:pt x="128270" y="85090"/>
                    <a:pt x="138430" y="67310"/>
                    <a:pt x="160020" y="53340"/>
                  </a:cubicBezTo>
                  <a:cubicBezTo>
                    <a:pt x="201930" y="26670"/>
                    <a:pt x="342900" y="5080"/>
                    <a:pt x="393700" y="11430"/>
                  </a:cubicBezTo>
                  <a:cubicBezTo>
                    <a:pt x="419100" y="15240"/>
                    <a:pt x="435610" y="24130"/>
                    <a:pt x="449580" y="38100"/>
                  </a:cubicBezTo>
                  <a:cubicBezTo>
                    <a:pt x="462280" y="52070"/>
                    <a:pt x="471170" y="76200"/>
                    <a:pt x="473710" y="93980"/>
                  </a:cubicBezTo>
                  <a:cubicBezTo>
                    <a:pt x="474980" y="107950"/>
                    <a:pt x="472440" y="121920"/>
                    <a:pt x="466090" y="134620"/>
                  </a:cubicBezTo>
                  <a:cubicBezTo>
                    <a:pt x="457200" y="149860"/>
                    <a:pt x="441960" y="167640"/>
                    <a:pt x="421640" y="177800"/>
                  </a:cubicBezTo>
                  <a:cubicBezTo>
                    <a:pt x="393700" y="190500"/>
                    <a:pt x="342900" y="194310"/>
                    <a:pt x="309880" y="191770"/>
                  </a:cubicBezTo>
                  <a:cubicBezTo>
                    <a:pt x="281940" y="189230"/>
                    <a:pt x="252730" y="186690"/>
                    <a:pt x="233680" y="170180"/>
                  </a:cubicBezTo>
                  <a:cubicBezTo>
                    <a:pt x="213360" y="152400"/>
                    <a:pt x="190500" y="110490"/>
                    <a:pt x="193040" y="85090"/>
                  </a:cubicBezTo>
                  <a:cubicBezTo>
                    <a:pt x="195580" y="60960"/>
                    <a:pt x="217170" y="31750"/>
                    <a:pt x="243840" y="19050"/>
                  </a:cubicBezTo>
                  <a:cubicBezTo>
                    <a:pt x="283210" y="0"/>
                    <a:pt x="377190" y="10160"/>
                    <a:pt x="426720" y="20320"/>
                  </a:cubicBezTo>
                  <a:cubicBezTo>
                    <a:pt x="463550" y="27940"/>
                    <a:pt x="518160" y="58420"/>
                    <a:pt x="518160" y="58420"/>
                  </a:cubicBezTo>
                  <a:cubicBezTo>
                    <a:pt x="518160" y="58420"/>
                    <a:pt x="443230" y="33020"/>
                    <a:pt x="444500" y="30480"/>
                  </a:cubicBezTo>
                  <a:cubicBezTo>
                    <a:pt x="444500" y="27940"/>
                    <a:pt x="471170" y="26670"/>
                    <a:pt x="483870" y="33020"/>
                  </a:cubicBezTo>
                  <a:cubicBezTo>
                    <a:pt x="502920" y="41910"/>
                    <a:pt x="530860" y="69850"/>
                    <a:pt x="539750" y="88900"/>
                  </a:cubicBezTo>
                  <a:cubicBezTo>
                    <a:pt x="546100" y="101600"/>
                    <a:pt x="544830" y="115570"/>
                    <a:pt x="542290" y="128270"/>
                  </a:cubicBezTo>
                  <a:cubicBezTo>
                    <a:pt x="539750" y="140970"/>
                    <a:pt x="534670" y="154940"/>
                    <a:pt x="524510" y="165100"/>
                  </a:cubicBezTo>
                  <a:cubicBezTo>
                    <a:pt x="511810" y="177800"/>
                    <a:pt x="492760" y="189230"/>
                    <a:pt x="468630" y="196850"/>
                  </a:cubicBezTo>
                  <a:cubicBezTo>
                    <a:pt x="430530" y="209550"/>
                    <a:pt x="368300" y="210820"/>
                    <a:pt x="308610" y="214630"/>
                  </a:cubicBezTo>
                  <a:cubicBezTo>
                    <a:pt x="232410" y="218440"/>
                    <a:pt x="93980" y="233680"/>
                    <a:pt x="46990" y="213360"/>
                  </a:cubicBezTo>
                  <a:cubicBezTo>
                    <a:pt x="25400" y="204470"/>
                    <a:pt x="16510" y="189230"/>
                    <a:pt x="8890" y="173990"/>
                  </a:cubicBezTo>
                  <a:cubicBezTo>
                    <a:pt x="1270" y="157480"/>
                    <a:pt x="0" y="134620"/>
                    <a:pt x="5080" y="118110"/>
                  </a:cubicBezTo>
                  <a:cubicBezTo>
                    <a:pt x="10160" y="101600"/>
                    <a:pt x="26670" y="83820"/>
                    <a:pt x="39370" y="74930"/>
                  </a:cubicBezTo>
                  <a:cubicBezTo>
                    <a:pt x="50800" y="67310"/>
                    <a:pt x="76200" y="63500"/>
                    <a:pt x="76200" y="6350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688705" y="9914572"/>
            <a:ext cx="343853" cy="232410"/>
            <a:chOff x="0" y="0"/>
            <a:chExt cx="458470" cy="309880"/>
          </a:xfrm>
        </p:grpSpPr>
        <p:sp>
          <p:nvSpPr>
            <p:cNvPr id="30" name="Freeform 30"/>
            <p:cNvSpPr/>
            <p:nvPr/>
          </p:nvSpPr>
          <p:spPr>
            <a:xfrm>
              <a:off x="44450" y="49530"/>
              <a:ext cx="368300" cy="228600"/>
            </a:xfrm>
            <a:custGeom>
              <a:avLst/>
              <a:gdLst/>
              <a:ahLst/>
              <a:cxnLst/>
              <a:rect l="l" t="t" r="r" b="b"/>
              <a:pathLst>
                <a:path w="368300" h="228600">
                  <a:moveTo>
                    <a:pt x="149860" y="209550"/>
                  </a:moveTo>
                  <a:cubicBezTo>
                    <a:pt x="96520" y="184150"/>
                    <a:pt x="88900" y="175260"/>
                    <a:pt x="83820" y="163830"/>
                  </a:cubicBezTo>
                  <a:cubicBezTo>
                    <a:pt x="77470" y="149860"/>
                    <a:pt x="76200" y="124460"/>
                    <a:pt x="80010" y="109220"/>
                  </a:cubicBezTo>
                  <a:cubicBezTo>
                    <a:pt x="82550" y="96520"/>
                    <a:pt x="88900" y="86360"/>
                    <a:pt x="99060" y="77470"/>
                  </a:cubicBezTo>
                  <a:cubicBezTo>
                    <a:pt x="114300" y="66040"/>
                    <a:pt x="167640" y="54610"/>
                    <a:pt x="167640" y="55880"/>
                  </a:cubicBezTo>
                  <a:cubicBezTo>
                    <a:pt x="167640" y="57150"/>
                    <a:pt x="92710" y="88900"/>
                    <a:pt x="91440" y="87630"/>
                  </a:cubicBezTo>
                  <a:cubicBezTo>
                    <a:pt x="90170" y="86360"/>
                    <a:pt x="137160" y="53340"/>
                    <a:pt x="162560" y="46990"/>
                  </a:cubicBezTo>
                  <a:cubicBezTo>
                    <a:pt x="187960" y="40640"/>
                    <a:pt x="222250" y="41910"/>
                    <a:pt x="242570" y="46990"/>
                  </a:cubicBezTo>
                  <a:cubicBezTo>
                    <a:pt x="256540" y="50800"/>
                    <a:pt x="266700" y="55880"/>
                    <a:pt x="275590" y="64770"/>
                  </a:cubicBezTo>
                  <a:cubicBezTo>
                    <a:pt x="287020" y="76200"/>
                    <a:pt x="299720" y="97790"/>
                    <a:pt x="302260" y="114300"/>
                  </a:cubicBezTo>
                  <a:cubicBezTo>
                    <a:pt x="304800" y="127000"/>
                    <a:pt x="302260" y="139700"/>
                    <a:pt x="297180" y="152400"/>
                  </a:cubicBezTo>
                  <a:cubicBezTo>
                    <a:pt x="290830" y="167640"/>
                    <a:pt x="274320" y="185420"/>
                    <a:pt x="260350" y="194310"/>
                  </a:cubicBezTo>
                  <a:cubicBezTo>
                    <a:pt x="248920" y="200660"/>
                    <a:pt x="240030" y="200660"/>
                    <a:pt x="223520" y="203200"/>
                  </a:cubicBezTo>
                  <a:cubicBezTo>
                    <a:pt x="190500" y="207010"/>
                    <a:pt x="106680" y="228600"/>
                    <a:pt x="69850" y="207010"/>
                  </a:cubicBezTo>
                  <a:cubicBezTo>
                    <a:pt x="35560" y="186690"/>
                    <a:pt x="0" y="115570"/>
                    <a:pt x="6350" y="86360"/>
                  </a:cubicBezTo>
                  <a:cubicBezTo>
                    <a:pt x="11430" y="63500"/>
                    <a:pt x="40640" y="49530"/>
                    <a:pt x="67310" y="36830"/>
                  </a:cubicBezTo>
                  <a:cubicBezTo>
                    <a:pt x="106680" y="17780"/>
                    <a:pt x="180340" y="2540"/>
                    <a:pt x="226060" y="1270"/>
                  </a:cubicBezTo>
                  <a:cubicBezTo>
                    <a:pt x="261620" y="0"/>
                    <a:pt x="300990" y="10160"/>
                    <a:pt x="321310" y="19050"/>
                  </a:cubicBezTo>
                  <a:cubicBezTo>
                    <a:pt x="331470" y="24130"/>
                    <a:pt x="336550" y="26670"/>
                    <a:pt x="342900" y="35560"/>
                  </a:cubicBezTo>
                  <a:cubicBezTo>
                    <a:pt x="353060" y="50800"/>
                    <a:pt x="368300" y="91440"/>
                    <a:pt x="363220" y="114300"/>
                  </a:cubicBezTo>
                  <a:cubicBezTo>
                    <a:pt x="358140" y="137160"/>
                    <a:pt x="330200" y="163830"/>
                    <a:pt x="309880" y="173990"/>
                  </a:cubicBezTo>
                  <a:cubicBezTo>
                    <a:pt x="293370" y="181610"/>
                    <a:pt x="271780" y="181610"/>
                    <a:pt x="255270" y="176530"/>
                  </a:cubicBezTo>
                  <a:cubicBezTo>
                    <a:pt x="238760" y="171450"/>
                    <a:pt x="219710" y="160020"/>
                    <a:pt x="209550" y="144780"/>
                  </a:cubicBezTo>
                  <a:cubicBezTo>
                    <a:pt x="198120" y="125730"/>
                    <a:pt x="191770" y="86360"/>
                    <a:pt x="198120" y="64770"/>
                  </a:cubicBezTo>
                  <a:cubicBezTo>
                    <a:pt x="203200" y="46990"/>
                    <a:pt x="218440" y="31750"/>
                    <a:pt x="232410" y="21590"/>
                  </a:cubicBezTo>
                  <a:cubicBezTo>
                    <a:pt x="246380" y="12700"/>
                    <a:pt x="267970" y="5080"/>
                    <a:pt x="285750" y="7620"/>
                  </a:cubicBezTo>
                  <a:cubicBezTo>
                    <a:pt x="307340" y="11430"/>
                    <a:pt x="342900" y="30480"/>
                    <a:pt x="354330" y="50800"/>
                  </a:cubicBezTo>
                  <a:cubicBezTo>
                    <a:pt x="365760" y="71120"/>
                    <a:pt x="367030" y="109220"/>
                    <a:pt x="356870" y="130810"/>
                  </a:cubicBezTo>
                  <a:cubicBezTo>
                    <a:pt x="346710" y="152400"/>
                    <a:pt x="320040" y="171450"/>
                    <a:pt x="292100" y="179070"/>
                  </a:cubicBezTo>
                  <a:cubicBezTo>
                    <a:pt x="250190" y="190500"/>
                    <a:pt x="161290" y="186690"/>
                    <a:pt x="124460" y="160020"/>
                  </a:cubicBezTo>
                  <a:cubicBezTo>
                    <a:pt x="91440" y="135890"/>
                    <a:pt x="55880" y="60960"/>
                    <a:pt x="69850" y="40640"/>
                  </a:cubicBezTo>
                  <a:cubicBezTo>
                    <a:pt x="85090" y="17780"/>
                    <a:pt x="203200" y="31750"/>
                    <a:pt x="242570" y="46990"/>
                  </a:cubicBezTo>
                  <a:cubicBezTo>
                    <a:pt x="267970" y="57150"/>
                    <a:pt x="288290" y="76200"/>
                    <a:pt x="297180" y="95250"/>
                  </a:cubicBezTo>
                  <a:cubicBezTo>
                    <a:pt x="304800" y="111760"/>
                    <a:pt x="303530" y="135890"/>
                    <a:pt x="297180" y="152400"/>
                  </a:cubicBezTo>
                  <a:cubicBezTo>
                    <a:pt x="290830" y="168910"/>
                    <a:pt x="274320" y="185420"/>
                    <a:pt x="260350" y="194310"/>
                  </a:cubicBezTo>
                  <a:cubicBezTo>
                    <a:pt x="248920" y="200660"/>
                    <a:pt x="229870" y="208280"/>
                    <a:pt x="223520" y="203200"/>
                  </a:cubicBezTo>
                  <a:cubicBezTo>
                    <a:pt x="217170" y="199390"/>
                    <a:pt x="226060" y="173990"/>
                    <a:pt x="218440" y="170180"/>
                  </a:cubicBezTo>
                  <a:cubicBezTo>
                    <a:pt x="207010" y="163830"/>
                    <a:pt x="162560" y="208280"/>
                    <a:pt x="139700" y="207010"/>
                  </a:cubicBezTo>
                  <a:cubicBezTo>
                    <a:pt x="121920" y="205740"/>
                    <a:pt x="102870" y="190500"/>
                    <a:pt x="92710" y="179070"/>
                  </a:cubicBezTo>
                  <a:cubicBezTo>
                    <a:pt x="83820" y="170180"/>
                    <a:pt x="78740" y="158750"/>
                    <a:pt x="77470" y="146050"/>
                  </a:cubicBezTo>
                  <a:cubicBezTo>
                    <a:pt x="76200" y="127000"/>
                    <a:pt x="83820" y="92710"/>
                    <a:pt x="99060" y="77470"/>
                  </a:cubicBezTo>
                  <a:cubicBezTo>
                    <a:pt x="114300" y="62230"/>
                    <a:pt x="147320" y="55880"/>
                    <a:pt x="167640" y="55880"/>
                  </a:cubicBezTo>
                  <a:cubicBezTo>
                    <a:pt x="184150" y="55880"/>
                    <a:pt x="199390" y="63500"/>
                    <a:pt x="210820" y="72390"/>
                  </a:cubicBezTo>
                  <a:cubicBezTo>
                    <a:pt x="220980" y="80010"/>
                    <a:pt x="228600" y="90170"/>
                    <a:pt x="233680" y="101600"/>
                  </a:cubicBezTo>
                  <a:cubicBezTo>
                    <a:pt x="238760" y="113030"/>
                    <a:pt x="241300" y="125730"/>
                    <a:pt x="240030" y="138430"/>
                  </a:cubicBezTo>
                  <a:cubicBezTo>
                    <a:pt x="237490" y="153670"/>
                    <a:pt x="229870" y="176530"/>
                    <a:pt x="217170" y="187960"/>
                  </a:cubicBezTo>
                  <a:cubicBezTo>
                    <a:pt x="201930" y="201930"/>
                    <a:pt x="149860" y="209550"/>
                    <a:pt x="149860" y="20955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875341" y="4819640"/>
            <a:ext cx="2436353" cy="2436343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5279" b="-5279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774426" y="3130006"/>
            <a:ext cx="3474003" cy="3303085"/>
            <a:chOff x="0" y="-359711"/>
            <a:chExt cx="914964" cy="8699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013" y="-359711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Dart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284209" y="3155035"/>
            <a:ext cx="3474003" cy="3303085"/>
            <a:chOff x="0" y="-353119"/>
            <a:chExt cx="914964" cy="8699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4720" y="-353119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Docker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2835942" y="7235248"/>
            <a:ext cx="1556161" cy="92921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6442419" y="6059588"/>
            <a:ext cx="1920782" cy="50955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781534" y="6037812"/>
            <a:ext cx="1633467" cy="50955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3487400" y="7277940"/>
            <a:ext cx="1867026" cy="93065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СРЕДСТВА РЕАЛИЗАЦИИ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5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41986724-3C66-16F8-EBA9-5186AF843EB7}"/>
              </a:ext>
            </a:extLst>
          </p:cNvPr>
          <p:cNvSpPr txBox="1"/>
          <p:nvPr/>
        </p:nvSpPr>
        <p:spPr>
          <a:xfrm>
            <a:off x="1818752" y="1878065"/>
            <a:ext cx="3086099" cy="330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GB" sz="2981" spc="29" dirty="0">
                <a:solidFill>
                  <a:srgbClr val="FFFFFF"/>
                </a:solidFill>
                <a:latin typeface="DM Sans Bold"/>
              </a:rPr>
              <a:t>Java 17</a:t>
            </a:r>
            <a:endParaRPr lang="en-US" sz="2981" spc="29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9242EE7E-F33B-A798-A309-E3A69604DD9E}"/>
              </a:ext>
            </a:extLst>
          </p:cNvPr>
          <p:cNvSpPr txBox="1"/>
          <p:nvPr/>
        </p:nvSpPr>
        <p:spPr>
          <a:xfrm>
            <a:off x="13383293" y="1865967"/>
            <a:ext cx="3086099" cy="330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dirty="0">
                <a:solidFill>
                  <a:srgbClr val="FFFFFF"/>
                </a:solidFill>
                <a:latin typeface="DM Sans Bold"/>
              </a:rPr>
              <a:t>PostgreSQL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101436" y="99804"/>
            <a:ext cx="6085128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ФИЛЬМЫ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53328" y="9040215"/>
            <a:ext cx="3084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6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45DE2E-2521-82CC-D501-77406C845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46" y="2705100"/>
            <a:ext cx="10019754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35489" y="99804"/>
            <a:ext cx="721702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ПОДБОРКИ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604" y="9040215"/>
            <a:ext cx="3658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7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0D3D3648-AFF1-B35B-75CD-D76BA957B0B8}"/>
              </a:ext>
            </a:extLst>
          </p:cNvPr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B13AC7A7-6257-FA59-B469-F134E00878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57C56A73-595B-9D55-898E-0444ABD4C6F7}"/>
                  </a:ext>
                </a:extLst>
              </p:cNvPr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7616A1DF-F1C4-76D5-78FB-BC7E6E11B49A}"/>
                  </a:ext>
                </a:extLst>
              </p:cNvPr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F827AA19-BDA4-BEA0-B504-814B1AB3CF5B}"/>
                  </a:ext>
                </a:extLst>
              </p:cNvPr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E1672A81-4254-A0AD-1B6B-E463DE84EC5A}"/>
                  </a:ext>
                </a:extLst>
              </p:cNvPr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6B65BF2-2529-9EF6-334A-7CB2EDFBF959}"/>
                </a:ext>
              </a:extLst>
            </p:cNvPr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0D9061-B204-8910-972D-7C8BF080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46" y="2705100"/>
            <a:ext cx="10019754" cy="6324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BC2C486-1432-B10E-1305-10A3CD03A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860" y="2710036"/>
            <a:ext cx="10018108" cy="63196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08869" y="99804"/>
            <a:ext cx="467026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ПОИСК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8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F76D6DC-61C4-629E-B734-4EEAE7B950C4}"/>
              </a:ext>
            </a:extLst>
          </p:cNvPr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43B6086A-C711-B3F8-DA27-29DAA9052E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F609BD9D-8A03-5845-F00B-B50210010E42}"/>
                  </a:ext>
                </a:extLst>
              </p:cNvPr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D284722D-B4C5-40EB-3101-6FED3E1CB60B}"/>
                  </a:ext>
                </a:extLst>
              </p:cNvPr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B0B8CA33-4B1D-5849-88AD-641FD0CBA7B6}"/>
                  </a:ext>
                </a:extLst>
              </p:cNvPr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9DDEBC91-D92A-2AEC-FB2C-C7AB80F004BF}"/>
                  </a:ext>
                </a:extLst>
              </p:cNvPr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B09E369E-2C17-A0AA-70C1-A344CCE54F38}"/>
                </a:ext>
              </a:extLst>
            </p:cNvPr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1F8F1B6-1EA2-6125-965A-F111F6067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46" y="2705100"/>
            <a:ext cx="10019754" cy="6324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F486109-89B8-01F0-C6EF-4483836F6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2721679"/>
            <a:ext cx="10019754" cy="63080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640455" y="99804"/>
            <a:ext cx="13007090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СТРАНИЦА ФИЛЬМА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5599" y="9040215"/>
            <a:ext cx="643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9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7C12DB-49BD-3CA8-A9D2-F4ED929078C2}"/>
              </a:ext>
            </a:extLst>
          </p:cNvPr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95382B1F-6D76-56B9-6B60-EB98B7E016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B0537F0-98FD-B0E4-E481-357AB0722071}"/>
                  </a:ext>
                </a:extLst>
              </p:cNvPr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1774DA10-D948-7F2F-AF2A-274E85FE2738}"/>
                  </a:ext>
                </a:extLst>
              </p:cNvPr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3D3990EF-8032-140A-4810-01DA0DE460BB}"/>
                  </a:ext>
                </a:extLst>
              </p:cNvPr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C2C3CD75-B7FB-4583-019A-A015464CE1C3}"/>
                  </a:ext>
                </a:extLst>
              </p:cNvPr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0A1F6545-6BB4-1986-BB28-3CFBB97D1131}"/>
                </a:ext>
              </a:extLst>
            </p:cNvPr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343B80-6905-62CF-0C1A-2D380812A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446" y="2705100"/>
            <a:ext cx="10019754" cy="6324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09B32A7-FB37-0422-166A-5F5DF43CE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2710036"/>
            <a:ext cx="10018108" cy="63196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184</Words>
  <Application>Microsoft Macintosh PowerPoint</Application>
  <PresentationFormat>Произвольный</PresentationFormat>
  <Paragraphs>66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Oswald Bold Italics</vt:lpstr>
      <vt:lpstr>Montserrat Classic Bold</vt:lpstr>
      <vt:lpstr>Arial</vt:lpstr>
      <vt:lpstr>Montserrat Light</vt:lpstr>
      <vt:lpstr>DM Sans Bold</vt:lpstr>
      <vt:lpstr>Calibri</vt:lpstr>
      <vt:lpstr>Oswald Bold</vt:lpstr>
      <vt:lpstr>Didact Gothic</vt:lpstr>
      <vt:lpstr>DM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Даниил Зюбан</dc:creator>
  <cp:lastModifiedBy>Denis</cp:lastModifiedBy>
  <cp:revision>16</cp:revision>
  <dcterms:created xsi:type="dcterms:W3CDTF">2006-08-16T00:00:00Z</dcterms:created>
  <dcterms:modified xsi:type="dcterms:W3CDTF">2023-10-12T17:59:22Z</dcterms:modified>
  <dc:identifier>DAFuJ4jm7Ec</dc:identifier>
</cp:coreProperties>
</file>